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6" r:id="rId13"/>
    <p:sldId id="267" r:id="rId14"/>
    <p:sldId id="269" r:id="rId15"/>
    <p:sldId id="271" r:id="rId16"/>
    <p:sldId id="272" r:id="rId17"/>
    <p:sldId id="273" r:id="rId18"/>
    <p:sldId id="270" r:id="rId19"/>
    <p:sldId id="274" r:id="rId20"/>
    <p:sldId id="275" r:id="rId21"/>
    <p:sldId id="276" r:id="rId22"/>
    <p:sldId id="268" r:id="rId23"/>
    <p:sldId id="277" r:id="rId24"/>
    <p:sldId id="279" r:id="rId25"/>
    <p:sldId id="278" r:id="rId26"/>
    <p:sldId id="281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A1B4453-E669-4A32-A6BF-751E64876DA8}"/>
    <pc:docChg chg="modSld">
      <pc:chgData name="" userId="" providerId="" clId="Web-{6A1B4453-E669-4A32-A6BF-751E64876DA8}" dt="2018-07-24T02:06:44.064" v="117" actId="1076"/>
      <pc:docMkLst>
        <pc:docMk/>
      </pc:docMkLst>
      <pc:sldChg chg="addSp delSp modSp">
        <pc:chgData name="" userId="" providerId="" clId="Web-{6A1B4453-E669-4A32-A6BF-751E64876DA8}" dt="2018-07-24T02:06:44.064" v="117" actId="1076"/>
        <pc:sldMkLst>
          <pc:docMk/>
          <pc:sldMk cId="227799839" sldId="280"/>
        </pc:sldMkLst>
        <pc:spChg chg="mod">
          <ac:chgData name="" userId="" providerId="" clId="Web-{6A1B4453-E669-4A32-A6BF-751E64876DA8}" dt="2018-07-24T01:51:44.846" v="0" actId="1076"/>
          <ac:spMkLst>
            <pc:docMk/>
            <pc:sldMk cId="227799839" sldId="280"/>
            <ac:spMk id="3" creationId="{00000000-0000-0000-0000-000000000000}"/>
          </ac:spMkLst>
        </pc:spChg>
        <pc:spChg chg="add del">
          <ac:chgData name="" userId="" providerId="" clId="Web-{6A1B4453-E669-4A32-A6BF-751E64876DA8}" dt="2018-07-24T01:55:19.887" v="41"/>
          <ac:spMkLst>
            <pc:docMk/>
            <pc:sldMk cId="227799839" sldId="280"/>
            <ac:spMk id="8" creationId="{9B99E9DC-F89E-4910-AB5D-194B8252B962}"/>
          </ac:spMkLst>
        </pc:spChg>
        <pc:spChg chg="add del mod">
          <ac:chgData name="" userId="" providerId="" clId="Web-{6A1B4453-E669-4A32-A6BF-751E64876DA8}" dt="2018-07-24T02:06:44.064" v="117" actId="1076"/>
          <ac:spMkLst>
            <pc:docMk/>
            <pc:sldMk cId="227799839" sldId="280"/>
            <ac:spMk id="9" creationId="{EAF4B1E8-12B1-4D15-8436-422E58D484C5}"/>
          </ac:spMkLst>
        </pc:spChg>
        <pc:spChg chg="add del mod">
          <ac:chgData name="" userId="" providerId="" clId="Web-{6A1B4453-E669-4A32-A6BF-751E64876DA8}" dt="2018-07-24T02:06:44.064" v="116" actId="1076"/>
          <ac:spMkLst>
            <pc:docMk/>
            <pc:sldMk cId="227799839" sldId="280"/>
            <ac:spMk id="10" creationId="{45F2BD1D-1F0B-44FD-8CC8-347E2BB68F5D}"/>
          </ac:spMkLst>
        </pc:spChg>
        <pc:picChg chg="add mod">
          <ac:chgData name="" userId="" providerId="" clId="Web-{6A1B4453-E669-4A32-A6BF-751E64876DA8}" dt="2018-07-24T02:06:44.064" v="114" actId="1076"/>
          <ac:picMkLst>
            <pc:docMk/>
            <pc:sldMk cId="227799839" sldId="280"/>
            <ac:picMk id="4" creationId="{7A7BA64C-BB91-47C8-B31E-A2CE615AC4FA}"/>
          </ac:picMkLst>
        </pc:picChg>
        <pc:picChg chg="add mod">
          <ac:chgData name="" userId="" providerId="" clId="Web-{6A1B4453-E669-4A32-A6BF-751E64876DA8}" dt="2018-07-24T02:06:44.064" v="115" actId="1076"/>
          <ac:picMkLst>
            <pc:docMk/>
            <pc:sldMk cId="227799839" sldId="280"/>
            <ac:picMk id="6" creationId="{D5F7B029-D694-4B7D-A0DD-9C248C2B42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1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0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4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9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5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9A3B-32CA-454B-8D26-1DD89932257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A8351-600A-4AC4-BF1D-B8829E1C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6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musilli@Alpharetta.ga.u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05" y="1542892"/>
            <a:ext cx="4626395" cy="2757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7430" y="4867422"/>
            <a:ext cx="6555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utura LT Book" panose="02000504030000020003" pitchFamily="2" charset="0"/>
              </a:rPr>
              <a:t>Rucker Road Park </a:t>
            </a:r>
          </a:p>
          <a:p>
            <a:pPr algn="ctr"/>
            <a:r>
              <a:rPr lang="en-US" sz="2800" b="1" dirty="0">
                <a:latin typeface="Futura LT Book" panose="02000504030000020003" pitchFamily="2" charset="0"/>
              </a:rPr>
              <a:t>Farm &amp; Gardens</a:t>
            </a:r>
          </a:p>
        </p:txBody>
      </p:sp>
    </p:spTree>
    <p:extLst>
      <p:ext uri="{BB962C8B-B14F-4D97-AF65-F5344CB8AC3E}">
        <p14:creationId xmlns:p14="http://schemas.microsoft.com/office/powerpoint/2010/main" val="145378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616" b="18539"/>
          <a:stretch/>
        </p:blipFill>
        <p:spPr>
          <a:xfrm>
            <a:off x="1007013" y="0"/>
            <a:ext cx="6858000" cy="6843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170" t="-725" r="23582" b="7667"/>
          <a:stretch/>
        </p:blipFill>
        <p:spPr>
          <a:xfrm>
            <a:off x="8679766" y="1271074"/>
            <a:ext cx="2672862" cy="43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2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4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5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9165" y="-463407"/>
            <a:ext cx="4981619" cy="5908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22929" y="1732686"/>
            <a:ext cx="4689118" cy="5561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5092505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Love Is Love Farm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98259" y="1745197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Truly Living Well </a:t>
            </a:r>
          </a:p>
        </p:txBody>
      </p:sp>
    </p:spTree>
    <p:extLst>
      <p:ext uri="{BB962C8B-B14F-4D97-AF65-F5344CB8AC3E}">
        <p14:creationId xmlns:p14="http://schemas.microsoft.com/office/powerpoint/2010/main" val="103556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5884"/>
          <a:stretch/>
        </p:blipFill>
        <p:spPr>
          <a:xfrm>
            <a:off x="2202765" y="0"/>
            <a:ext cx="8022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6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47" t="23318" r="24736" b="15721"/>
          <a:stretch/>
        </p:blipFill>
        <p:spPr>
          <a:xfrm>
            <a:off x="1045535" y="0"/>
            <a:ext cx="10168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5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500" b="9192"/>
          <a:stretch/>
        </p:blipFill>
        <p:spPr>
          <a:xfrm>
            <a:off x="2667000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7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3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692" t="23894" r="25592" b="17260"/>
          <a:stretch/>
        </p:blipFill>
        <p:spPr>
          <a:xfrm>
            <a:off x="1012874" y="19915"/>
            <a:ext cx="9684155" cy="68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4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56" t="20048" r="11653" b="5913"/>
          <a:stretch/>
        </p:blipFill>
        <p:spPr>
          <a:xfrm>
            <a:off x="-3049" y="393895"/>
            <a:ext cx="12195049" cy="626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42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00"/>
          <a:stretch/>
        </p:blipFill>
        <p:spPr>
          <a:xfrm>
            <a:off x="379827" y="0"/>
            <a:ext cx="1146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29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807"/>
          <a:stretch/>
        </p:blipFill>
        <p:spPr>
          <a:xfrm>
            <a:off x="1808869" y="0"/>
            <a:ext cx="868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28135"/>
            <a:ext cx="9106486" cy="6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45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345"/>
          <a:stretch/>
        </p:blipFill>
        <p:spPr>
          <a:xfrm>
            <a:off x="3193366" y="0"/>
            <a:ext cx="5417234" cy="68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16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4" y="1505244"/>
            <a:ext cx="4583210" cy="505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626" y="154745"/>
            <a:ext cx="7141698" cy="53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1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2237156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1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42"/>
          <a:stretch/>
        </p:blipFill>
        <p:spPr>
          <a:xfrm>
            <a:off x="1477108" y="88766"/>
            <a:ext cx="9270609" cy="67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0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2016287"/>
            <a:ext cx="4768948" cy="2842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1810" y="2047862"/>
            <a:ext cx="3756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Futura LT Book" panose="02000504030000020003" pitchFamily="2" charset="0"/>
              </a:rPr>
              <a:t>Amanda Musilli</a:t>
            </a:r>
          </a:p>
          <a:p>
            <a:pPr algn="ctr"/>
            <a:endParaRPr lang="en-US" dirty="0">
              <a:latin typeface="Futura LT Book" panose="02000504030000020003" pitchFamily="2" charset="0"/>
            </a:endParaRPr>
          </a:p>
          <a:p>
            <a:pPr algn="ctr"/>
            <a:r>
              <a:rPr lang="en-US" dirty="0">
                <a:latin typeface="Futura LT Book" panose="02000504030000020003" pitchFamily="2" charset="0"/>
              </a:rPr>
              <a:t>Community Services Manager</a:t>
            </a:r>
          </a:p>
          <a:p>
            <a:pPr algn="ctr"/>
            <a:endParaRPr lang="en-US" dirty="0">
              <a:latin typeface="Futura LT Book" panose="02000504030000020003" pitchFamily="2" charset="0"/>
            </a:endParaRPr>
          </a:p>
          <a:p>
            <a:pPr algn="ctr"/>
            <a:r>
              <a:rPr lang="en-US" dirty="0">
                <a:latin typeface="Futura LT Book" panose="02000504030000020003" pitchFamily="2" charset="0"/>
                <a:hlinkClick r:id="rId3"/>
              </a:rPr>
              <a:t>Amusilli@Alpharetta.ga.us</a:t>
            </a:r>
            <a:r>
              <a:rPr lang="en-US" dirty="0">
                <a:latin typeface="Futura LT Book" panose="02000504030000020003" pitchFamily="2" charset="0"/>
              </a:rPr>
              <a:t> </a:t>
            </a:r>
          </a:p>
        </p:txBody>
      </p:sp>
      <p:pic>
        <p:nvPicPr>
          <p:cNvPr id="4" name="Picture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7A7BA64C-BB91-47C8-B31E-A2CE615AC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085" y="4161585"/>
            <a:ext cx="596714" cy="59671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5F7B029-D694-4B7D-A0DD-9C248C2B4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026" y="4894729"/>
            <a:ext cx="832037" cy="833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F4B1E8-12B1-4D15-8436-422E58D484C5}"/>
              </a:ext>
            </a:extLst>
          </p:cNvPr>
          <p:cNvSpPr txBox="1"/>
          <p:nvPr/>
        </p:nvSpPr>
        <p:spPr>
          <a:xfrm>
            <a:off x="8426824" y="4332194"/>
            <a:ext cx="3160058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Futura LT Book"/>
                <a:cs typeface="Times New Roman"/>
              </a:rPr>
              <a:t>@AlpharettaCommunityFarm</a:t>
            </a:r>
            <a:endParaRPr lang="en-US" sz="1400" dirty="0">
              <a:latin typeface="Futura LT 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2BD1D-1F0B-44FD-8CC8-347E2BB68F5D}"/>
              </a:ext>
            </a:extLst>
          </p:cNvPr>
          <p:cNvSpPr txBox="1"/>
          <p:nvPr/>
        </p:nvSpPr>
        <p:spPr>
          <a:xfrm>
            <a:off x="8471647" y="5172635"/>
            <a:ext cx="338417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Futura LT Book"/>
                <a:cs typeface="Times New Roman"/>
              </a:rPr>
              <a:t>@AlpharettaCommunityFarm </a:t>
            </a:r>
            <a:endParaRPr lang="en-US" sz="1400" dirty="0">
              <a:latin typeface="Futura LT Book"/>
            </a:endParaRPr>
          </a:p>
        </p:txBody>
      </p:sp>
    </p:spTree>
    <p:extLst>
      <p:ext uri="{BB962C8B-B14F-4D97-AF65-F5344CB8AC3E}">
        <p14:creationId xmlns:p14="http://schemas.microsoft.com/office/powerpoint/2010/main" val="22779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68" t="20240" r="18573" b="4952"/>
          <a:stretch/>
        </p:blipFill>
        <p:spPr>
          <a:xfrm>
            <a:off x="794842" y="17906"/>
            <a:ext cx="10954700" cy="68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811"/>
          <a:stretch/>
        </p:blipFill>
        <p:spPr>
          <a:xfrm>
            <a:off x="0" y="273453"/>
            <a:ext cx="12192445" cy="62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13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09" b="12537"/>
          <a:stretch/>
        </p:blipFill>
        <p:spPr>
          <a:xfrm>
            <a:off x="543615" y="0"/>
            <a:ext cx="11212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5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7500"/>
          <a:stretch/>
        </p:blipFill>
        <p:spPr>
          <a:xfrm>
            <a:off x="2096086" y="20124"/>
            <a:ext cx="8205452" cy="68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4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05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936" b="29842"/>
          <a:stretch/>
        </p:blipFill>
        <p:spPr>
          <a:xfrm>
            <a:off x="5595221" y="1041009"/>
            <a:ext cx="6596779" cy="52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808"/>
          <a:stretch/>
        </p:blipFill>
        <p:spPr>
          <a:xfrm>
            <a:off x="2791433" y="0"/>
            <a:ext cx="6663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84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19</Words>
  <Application>Microsoft Office PowerPoint</Application>
  <PresentationFormat>Widescreen</PresentationFormat>
  <Paragraphs>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Alpharetta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Musilli, Amanda</dc:creator>
  <cp:lastModifiedBy>Musilli, Amanda</cp:lastModifiedBy>
  <cp:revision>49</cp:revision>
  <dcterms:created xsi:type="dcterms:W3CDTF">2018-07-18T20:12:50Z</dcterms:created>
  <dcterms:modified xsi:type="dcterms:W3CDTF">2018-07-24T02:07:42Z</dcterms:modified>
</cp:coreProperties>
</file>